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A870EE6-5361-5041-A77E-C435232C88DC}"/>
              </a:ext>
            </a:extLst>
          </p:cNvPr>
          <p:cNvSpPr/>
          <p:nvPr/>
        </p:nvSpPr>
        <p:spPr>
          <a:xfrm>
            <a:off x="0" y="0"/>
            <a:ext cx="18288000" cy="1676400"/>
          </a:xfrm>
          <a:prstGeom prst="rect">
            <a:avLst/>
          </a:prstGeom>
          <a:solidFill>
            <a:srgbClr val="80AC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9900"/>
              </a:solidFill>
            </a:endParaRPr>
          </a:p>
        </p:txBody>
      </p:sp>
      <p:sp>
        <p:nvSpPr>
          <p:cNvPr id="16" name="Freeform 3">
            <a:extLst>
              <a:ext uri="{FF2B5EF4-FFF2-40B4-BE49-F238E27FC236}">
                <a16:creationId xmlns:a16="http://schemas.microsoft.com/office/drawing/2014/main" id="{EBA2AC10-918B-95D2-FE7B-02C8FE32F22F}"/>
              </a:ext>
            </a:extLst>
          </p:cNvPr>
          <p:cNvSpPr/>
          <p:nvPr/>
        </p:nvSpPr>
        <p:spPr>
          <a:xfrm>
            <a:off x="13353766" y="-409808"/>
            <a:ext cx="4918312" cy="3819383"/>
          </a:xfrm>
          <a:custGeom>
            <a:avLst/>
            <a:gdLst/>
            <a:ahLst/>
            <a:cxnLst/>
            <a:rect l="l" t="t" r="r" b="b"/>
            <a:pathLst>
              <a:path w="13098322" h="10822489">
                <a:moveTo>
                  <a:pt x="0" y="0"/>
                </a:moveTo>
                <a:lnTo>
                  <a:pt x="13098322" y="0"/>
                </a:lnTo>
                <a:lnTo>
                  <a:pt x="13098322" y="10822489"/>
                </a:lnTo>
                <a:lnTo>
                  <a:pt x="0" y="108224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19EA5521-9167-92D8-D004-525E98EBFC64}"/>
              </a:ext>
            </a:extLst>
          </p:cNvPr>
          <p:cNvGrpSpPr/>
          <p:nvPr/>
        </p:nvGrpSpPr>
        <p:grpSpPr>
          <a:xfrm>
            <a:off x="-55728" y="9029699"/>
            <a:ext cx="18343728" cy="1289713"/>
            <a:chOff x="0" y="0"/>
            <a:chExt cx="5342363" cy="892487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1949C376-C5A3-6F7C-CD9A-C2CA5547B60E}"/>
                </a:ext>
              </a:extLst>
            </p:cNvPr>
            <p:cNvSpPr/>
            <p:nvPr/>
          </p:nvSpPr>
          <p:spPr>
            <a:xfrm>
              <a:off x="0" y="0"/>
              <a:ext cx="5342363" cy="892487"/>
            </a:xfrm>
            <a:custGeom>
              <a:avLst/>
              <a:gdLst/>
              <a:ahLst/>
              <a:cxnLst/>
              <a:rect l="l" t="t" r="r" b="b"/>
              <a:pathLst>
                <a:path w="5342363" h="892487">
                  <a:moveTo>
                    <a:pt x="0" y="0"/>
                  </a:moveTo>
                  <a:lnTo>
                    <a:pt x="5342363" y="0"/>
                  </a:lnTo>
                  <a:lnTo>
                    <a:pt x="5342363" y="892487"/>
                  </a:lnTo>
                  <a:lnTo>
                    <a:pt x="0" y="892487"/>
                  </a:lnTo>
                  <a:close/>
                </a:path>
              </a:pathLst>
            </a:custGeom>
            <a:solidFill>
              <a:srgbClr val="030304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6">
              <a:extLst>
                <a:ext uri="{FF2B5EF4-FFF2-40B4-BE49-F238E27FC236}">
                  <a16:creationId xmlns:a16="http://schemas.microsoft.com/office/drawing/2014/main" id="{2D05B9C2-6EF0-A47C-CDED-4AB928BCF987}"/>
                </a:ext>
              </a:extLst>
            </p:cNvPr>
            <p:cNvSpPr txBox="1"/>
            <p:nvPr/>
          </p:nvSpPr>
          <p:spPr>
            <a:xfrm>
              <a:off x="0" y="-38100"/>
              <a:ext cx="5342363" cy="9305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9">
            <a:extLst>
              <a:ext uri="{FF2B5EF4-FFF2-40B4-BE49-F238E27FC236}">
                <a16:creationId xmlns:a16="http://schemas.microsoft.com/office/drawing/2014/main" id="{839FBDF3-7250-62EB-D733-65CACC0F06E9}"/>
              </a:ext>
            </a:extLst>
          </p:cNvPr>
          <p:cNvSpPr/>
          <p:nvPr/>
        </p:nvSpPr>
        <p:spPr>
          <a:xfrm>
            <a:off x="381000" y="8752799"/>
            <a:ext cx="4487485" cy="1477954"/>
          </a:xfrm>
          <a:custGeom>
            <a:avLst/>
            <a:gdLst/>
            <a:ahLst/>
            <a:cxnLst/>
            <a:rect l="l" t="t" r="r" b="b"/>
            <a:pathLst>
              <a:path w="4487485" h="1477954">
                <a:moveTo>
                  <a:pt x="0" y="0"/>
                </a:moveTo>
                <a:lnTo>
                  <a:pt x="4487484" y="0"/>
                </a:lnTo>
                <a:lnTo>
                  <a:pt x="4487484" y="1477954"/>
                </a:lnTo>
                <a:lnTo>
                  <a:pt x="0" y="14779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131122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3FD6C23D-E28E-40E3-0995-5E6AEFFF880C}"/>
              </a:ext>
            </a:extLst>
          </p:cNvPr>
          <p:cNvSpPr/>
          <p:nvPr/>
        </p:nvSpPr>
        <p:spPr>
          <a:xfrm>
            <a:off x="12039600" y="8739100"/>
            <a:ext cx="5643662" cy="1477954"/>
          </a:xfrm>
          <a:custGeom>
            <a:avLst/>
            <a:gdLst/>
            <a:ahLst/>
            <a:cxnLst/>
            <a:rect l="l" t="t" r="r" b="b"/>
            <a:pathLst>
              <a:path w="5643662" h="1477954">
                <a:moveTo>
                  <a:pt x="0" y="0"/>
                </a:moveTo>
                <a:lnTo>
                  <a:pt x="5643662" y="0"/>
                </a:lnTo>
                <a:lnTo>
                  <a:pt x="5643662" y="1477955"/>
                </a:lnTo>
                <a:lnTo>
                  <a:pt x="0" y="14779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3774"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FB20AD61-3B45-1E01-E40C-8F3A49180F93}"/>
              </a:ext>
            </a:extLst>
          </p:cNvPr>
          <p:cNvSpPr/>
          <p:nvPr/>
        </p:nvSpPr>
        <p:spPr>
          <a:xfrm>
            <a:off x="474260" y="-228600"/>
            <a:ext cx="3637128" cy="2133600"/>
          </a:xfrm>
          <a:custGeom>
            <a:avLst/>
            <a:gdLst/>
            <a:ahLst/>
            <a:cxnLst/>
            <a:rect l="l" t="t" r="r" b="b"/>
            <a:pathLst>
              <a:path w="4916950" h="2735054">
                <a:moveTo>
                  <a:pt x="0" y="0"/>
                </a:moveTo>
                <a:lnTo>
                  <a:pt x="4916950" y="0"/>
                </a:lnTo>
                <a:lnTo>
                  <a:pt x="4916950" y="2735054"/>
                </a:lnTo>
                <a:lnTo>
                  <a:pt x="0" y="27350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E82034BF-CD3D-D57A-E543-24B7695B271E}"/>
              </a:ext>
            </a:extLst>
          </p:cNvPr>
          <p:cNvSpPr/>
          <p:nvPr/>
        </p:nvSpPr>
        <p:spPr>
          <a:xfrm>
            <a:off x="4454290" y="355944"/>
            <a:ext cx="2382672" cy="977556"/>
          </a:xfrm>
          <a:custGeom>
            <a:avLst/>
            <a:gdLst/>
            <a:ahLst/>
            <a:cxnLst/>
            <a:rect l="l" t="t" r="r" b="b"/>
            <a:pathLst>
              <a:path w="5029770" h="1980472">
                <a:moveTo>
                  <a:pt x="0" y="0"/>
                </a:moveTo>
                <a:lnTo>
                  <a:pt x="5029769" y="0"/>
                </a:lnTo>
                <a:lnTo>
                  <a:pt x="5029769" y="1980472"/>
                </a:lnTo>
                <a:lnTo>
                  <a:pt x="0" y="198047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3D1A27D-014A-3D88-1028-D0C823A7DA33}"/>
              </a:ext>
            </a:extLst>
          </p:cNvPr>
          <p:cNvSpPr txBox="1"/>
          <p:nvPr/>
        </p:nvSpPr>
        <p:spPr>
          <a:xfrm>
            <a:off x="1143000" y="2857500"/>
            <a:ext cx="3620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FUENTE: ARIAL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02DA646F-5371-EC43-8D38-326851465881}"/>
              </a:ext>
            </a:extLst>
          </p:cNvPr>
          <p:cNvCxnSpPr/>
          <p:nvPr/>
        </p:nvCxnSpPr>
        <p:spPr>
          <a:xfrm>
            <a:off x="4267200" y="266700"/>
            <a:ext cx="0" cy="1066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21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Copia de Copia de PLANTILLA 16:9</dc:title>
  <dc:creator>Tisa Congresos</dc:creator>
  <cp:lastModifiedBy>Iñigo García TISA Congresos</cp:lastModifiedBy>
  <cp:revision>3</cp:revision>
  <dcterms:created xsi:type="dcterms:W3CDTF">2006-08-16T00:00:00Z</dcterms:created>
  <dcterms:modified xsi:type="dcterms:W3CDTF">2026-06-26T09:57:22Z</dcterms:modified>
  <dc:identifier>DAHMKYG0N0g</dc:identifier>
</cp:coreProperties>
</file>