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AC87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2" d="100"/>
          <a:sy n="52" d="100"/>
        </p:scale>
        <p:origin x="2621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D329A-40E5-4E04-ACAB-0E5A3374EA5B}" type="datetimeFigureOut">
              <a:rPr lang="es-ES" smtClean="0"/>
              <a:t>01/06/2026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3BA20-16D7-4651-AFA9-643FA70170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0831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D329A-40E5-4E04-ACAB-0E5A3374EA5B}" type="datetimeFigureOut">
              <a:rPr lang="es-ES" smtClean="0"/>
              <a:t>01/06/2026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3BA20-16D7-4651-AFA9-643FA70170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06375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D329A-40E5-4E04-ACAB-0E5A3374EA5B}" type="datetimeFigureOut">
              <a:rPr lang="es-ES" smtClean="0"/>
              <a:t>01/06/2026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3BA20-16D7-4651-AFA9-643FA70170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2701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D329A-40E5-4E04-ACAB-0E5A3374EA5B}" type="datetimeFigureOut">
              <a:rPr lang="es-ES" smtClean="0"/>
              <a:t>01/06/2026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3BA20-16D7-4651-AFA9-643FA70170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31867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D329A-40E5-4E04-ACAB-0E5A3374EA5B}" type="datetimeFigureOut">
              <a:rPr lang="es-ES" smtClean="0"/>
              <a:t>01/06/2026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3BA20-16D7-4651-AFA9-643FA70170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1274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D329A-40E5-4E04-ACAB-0E5A3374EA5B}" type="datetimeFigureOut">
              <a:rPr lang="es-ES" smtClean="0"/>
              <a:t>01/06/2026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3BA20-16D7-4651-AFA9-643FA70170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72353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D329A-40E5-4E04-ACAB-0E5A3374EA5B}" type="datetimeFigureOut">
              <a:rPr lang="es-ES" smtClean="0"/>
              <a:t>01/06/2026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3BA20-16D7-4651-AFA9-643FA70170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31609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D329A-40E5-4E04-ACAB-0E5A3374EA5B}" type="datetimeFigureOut">
              <a:rPr lang="es-ES" smtClean="0"/>
              <a:t>01/06/2026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3BA20-16D7-4651-AFA9-643FA70170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20875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D329A-40E5-4E04-ACAB-0E5A3374EA5B}" type="datetimeFigureOut">
              <a:rPr lang="es-ES" smtClean="0"/>
              <a:t>01/06/2026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3BA20-16D7-4651-AFA9-643FA70170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96318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D329A-40E5-4E04-ACAB-0E5A3374EA5B}" type="datetimeFigureOut">
              <a:rPr lang="es-ES" smtClean="0"/>
              <a:t>01/06/2026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3BA20-16D7-4651-AFA9-643FA70170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14506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D329A-40E5-4E04-ACAB-0E5A3374EA5B}" type="datetimeFigureOut">
              <a:rPr lang="es-ES" smtClean="0"/>
              <a:t>01/06/2026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3BA20-16D7-4651-AFA9-643FA70170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5939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ED329A-40E5-4E04-ACAB-0E5A3374EA5B}" type="datetimeFigureOut">
              <a:rPr lang="es-ES" smtClean="0"/>
              <a:t>01/06/2026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3BA20-16D7-4651-AFA9-643FA70170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8882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1A4DD348-FC15-36BE-C282-F08CE7C847B7}"/>
              </a:ext>
            </a:extLst>
          </p:cNvPr>
          <p:cNvSpPr/>
          <p:nvPr/>
        </p:nvSpPr>
        <p:spPr>
          <a:xfrm>
            <a:off x="0" y="0"/>
            <a:ext cx="6858000" cy="1676400"/>
          </a:xfrm>
          <a:prstGeom prst="rect">
            <a:avLst/>
          </a:prstGeom>
          <a:solidFill>
            <a:srgbClr val="80AC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rgbClr val="009900"/>
              </a:solidFill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3490BD13-12E4-41CF-9FFC-8EC602C32509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99980">
            <a:off x="-1418639" y="6838509"/>
            <a:ext cx="10689249" cy="60094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8FC34DB6-3E64-475F-8569-AF425180D5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4708" y="-168535"/>
            <a:ext cx="3620916" cy="2013469"/>
          </a:xfrm>
          <a:prstGeom prst="rect">
            <a:avLst/>
          </a:prstGeom>
        </p:spPr>
      </p:pic>
      <p:grpSp>
        <p:nvGrpSpPr>
          <p:cNvPr id="15" name="Grupo 14">
            <a:extLst>
              <a:ext uri="{FF2B5EF4-FFF2-40B4-BE49-F238E27FC236}">
                <a16:creationId xmlns:a16="http://schemas.microsoft.com/office/drawing/2014/main" id="{EE63A33C-B44C-42A2-B877-611AF3388084}"/>
              </a:ext>
            </a:extLst>
          </p:cNvPr>
          <p:cNvGrpSpPr/>
          <p:nvPr/>
        </p:nvGrpSpPr>
        <p:grpSpPr>
          <a:xfrm>
            <a:off x="0" y="11277600"/>
            <a:ext cx="6858000" cy="914400"/>
            <a:chOff x="0" y="5353474"/>
            <a:chExt cx="12192000" cy="1504526"/>
          </a:xfrm>
        </p:grpSpPr>
        <p:sp>
          <p:nvSpPr>
            <p:cNvPr id="12" name="Rectángulo 11">
              <a:extLst>
                <a:ext uri="{FF2B5EF4-FFF2-40B4-BE49-F238E27FC236}">
                  <a16:creationId xmlns:a16="http://schemas.microsoft.com/office/drawing/2014/main" id="{F9BE55AC-321A-468D-A242-BDDA98B89139}"/>
                </a:ext>
              </a:extLst>
            </p:cNvPr>
            <p:cNvSpPr/>
            <p:nvPr/>
          </p:nvSpPr>
          <p:spPr>
            <a:xfrm>
              <a:off x="0" y="5451893"/>
              <a:ext cx="12192000" cy="1406107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pic>
          <p:nvPicPr>
            <p:cNvPr id="13" name="Imagen 12">
              <a:extLst>
                <a:ext uri="{FF2B5EF4-FFF2-40B4-BE49-F238E27FC236}">
                  <a16:creationId xmlns:a16="http://schemas.microsoft.com/office/drawing/2014/main" id="{D6887994-E7C4-4055-9908-47F14A13E95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4705"/>
            <a:stretch/>
          </p:blipFill>
          <p:spPr>
            <a:xfrm>
              <a:off x="312470" y="5451894"/>
              <a:ext cx="4166110" cy="1307685"/>
            </a:xfrm>
            <a:prstGeom prst="rect">
              <a:avLst/>
            </a:prstGeom>
          </p:spPr>
        </p:pic>
        <p:pic>
          <p:nvPicPr>
            <p:cNvPr id="14" name="Imagen 13">
              <a:extLst>
                <a:ext uri="{FF2B5EF4-FFF2-40B4-BE49-F238E27FC236}">
                  <a16:creationId xmlns:a16="http://schemas.microsoft.com/office/drawing/2014/main" id="{0945FA81-0FEA-4DDF-B5E4-A4826314703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958"/>
            <a:stretch/>
          </p:blipFill>
          <p:spPr>
            <a:xfrm>
              <a:off x="6570896" y="5353474"/>
              <a:ext cx="5542509" cy="1406106"/>
            </a:xfrm>
            <a:prstGeom prst="rect">
              <a:avLst/>
            </a:prstGeom>
          </p:spPr>
        </p:pic>
      </p:grpSp>
      <p:pic>
        <p:nvPicPr>
          <p:cNvPr id="6" name="Imagen 5">
            <a:extLst>
              <a:ext uri="{FF2B5EF4-FFF2-40B4-BE49-F238E27FC236}">
                <a16:creationId xmlns:a16="http://schemas.microsoft.com/office/drawing/2014/main" id="{877983B0-8114-B4C9-161B-3C343A0C41F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395"/>
          <a:stretch>
            <a:fillRect/>
          </a:stretch>
        </p:blipFill>
        <p:spPr>
          <a:xfrm>
            <a:off x="3531499" y="-287075"/>
            <a:ext cx="3415919" cy="1963475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94C27B50-AD35-F605-9AA6-28CF0D692E46}"/>
              </a:ext>
            </a:extLst>
          </p:cNvPr>
          <p:cNvSpPr txBox="1"/>
          <p:nvPr/>
        </p:nvSpPr>
        <p:spPr>
          <a:xfrm>
            <a:off x="548639" y="2514600"/>
            <a:ext cx="3620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FUENTE: ARIAL</a:t>
            </a:r>
          </a:p>
        </p:txBody>
      </p:sp>
    </p:spTree>
    <p:extLst>
      <p:ext uri="{BB962C8B-B14F-4D97-AF65-F5344CB8AC3E}">
        <p14:creationId xmlns:p14="http://schemas.microsoft.com/office/powerpoint/2010/main" val="12662573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dbcecf1-4e4f-4012-b32b-f1dfd1829a30" xsi:nil="true"/>
    <lcf76f155ced4ddcb4097134ff3c332f xmlns="3cfc0b79-8c16-4499-a664-71a1564ec6b6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7045FBB2B5DBD459A5C2FA5585895A9" ma:contentTypeVersion="14" ma:contentTypeDescription="Crear nuevo documento." ma:contentTypeScope="" ma:versionID="124da37d8a0788caebba9dcaa071ef4e">
  <xsd:schema xmlns:xsd="http://www.w3.org/2001/XMLSchema" xmlns:xs="http://www.w3.org/2001/XMLSchema" xmlns:p="http://schemas.microsoft.com/office/2006/metadata/properties" xmlns:ns2="3cfc0b79-8c16-4499-a664-71a1564ec6b6" xmlns:ns3="1dbcecf1-4e4f-4012-b32b-f1dfd1829a30" targetNamespace="http://schemas.microsoft.com/office/2006/metadata/properties" ma:root="true" ma:fieldsID="e7dd141fcbaa7f37336b7d4607966331" ns2:_="" ns3:_="">
    <xsd:import namespace="3cfc0b79-8c16-4499-a664-71a1564ec6b6"/>
    <xsd:import namespace="1dbcecf1-4e4f-4012-b32b-f1dfd1829a3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fc0b79-8c16-4499-a664-71a1564ec6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Etiquetas de imagen" ma:readOnly="false" ma:fieldId="{5cf76f15-5ced-4ddc-b409-7134ff3c332f}" ma:taxonomyMulti="true" ma:sspId="b522dc24-96cd-417c-b653-1aec5a399f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bcecf1-4e4f-4012-b32b-f1dfd1829a30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1bc26f81-ee67-44b7-b9f6-f2791b7c2fcf}" ma:internalName="TaxCatchAll" ma:showField="CatchAllData" ma:web="1dbcecf1-4e4f-4012-b32b-f1dfd1829a3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12C27E7-4986-4407-AB7C-A36E602BFDCB}">
  <ds:schemaRefs>
    <ds:schemaRef ds:uri="http://schemas.microsoft.com/office/2006/metadata/properties"/>
    <ds:schemaRef ds:uri="http://schemas.microsoft.com/office/infopath/2007/PartnerControls"/>
    <ds:schemaRef ds:uri="1dbcecf1-4e4f-4012-b32b-f1dfd1829a30"/>
    <ds:schemaRef ds:uri="3cfc0b79-8c16-4499-a664-71a1564ec6b6"/>
  </ds:schemaRefs>
</ds:datastoreItem>
</file>

<file path=customXml/itemProps2.xml><?xml version="1.0" encoding="utf-8"?>
<ds:datastoreItem xmlns:ds="http://schemas.openxmlformats.org/officeDocument/2006/customXml" ds:itemID="{ACF45327-687F-4EC3-9977-665E016847B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021A708-4CA7-4949-BA03-F58D4B9F417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fc0b79-8c16-4499-a664-71a1564ec6b6"/>
    <ds:schemaRef ds:uri="1dbcecf1-4e4f-4012-b32b-f1dfd1829a3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45</TotalTime>
  <Words>3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w10</dc:creator>
  <cp:lastModifiedBy>Patricia</cp:lastModifiedBy>
  <cp:revision>5</cp:revision>
  <dcterms:created xsi:type="dcterms:W3CDTF">2026-04-17T09:25:23Z</dcterms:created>
  <dcterms:modified xsi:type="dcterms:W3CDTF">2026-06-01T09:08:08Z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0x010100D7045FBB2B5DBD459A5C2FA5585895A9</vt:lpwstr>
  </property>
</Properties>
</file>